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6"/>
  </p:notesMasterIdLst>
  <p:sldIdLst>
    <p:sldId id="299" r:id="rId2"/>
    <p:sldId id="300" r:id="rId3"/>
    <p:sldId id="367" r:id="rId4"/>
    <p:sldId id="368" r:id="rId5"/>
    <p:sldId id="378" r:id="rId6"/>
    <p:sldId id="370" r:id="rId7"/>
    <p:sldId id="369" r:id="rId8"/>
    <p:sldId id="371" r:id="rId9"/>
    <p:sldId id="375" r:id="rId10"/>
    <p:sldId id="377" r:id="rId11"/>
    <p:sldId id="372" r:id="rId12"/>
    <p:sldId id="2147482362" r:id="rId13"/>
    <p:sldId id="261" r:id="rId14"/>
    <p:sldId id="21474823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2A5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34EDB-D649-4951-853E-93D6A2DA5313}" v="17" dt="2025-09-10T21:15:53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79608" autoAdjust="0"/>
  </p:normalViewPr>
  <p:slideViewPr>
    <p:cSldViewPr snapToGrid="0">
      <p:cViewPr>
        <p:scale>
          <a:sx n="75" d="100"/>
          <a:sy n="75" d="100"/>
        </p:scale>
        <p:origin x="792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BB1FBCEE-720A-4BC8-B896-5F1AD7000908}"/>
    <pc:docChg chg="custSel addSld delSld modSld sldOrd">
      <pc:chgData name="Kristyna Ferris" userId="86aeac9f-971e-413b-9f78-ace434bd0a60" providerId="ADAL" clId="{BB1FBCEE-720A-4BC8-B896-5F1AD7000908}" dt="2025-09-10T21:16:17.741" v="119" actId="14100"/>
      <pc:docMkLst>
        <pc:docMk/>
      </pc:docMkLst>
      <pc:sldChg chg="delSp modSp del mod delDesignElem">
        <pc:chgData name="Kristyna Ferris" userId="86aeac9f-971e-413b-9f78-ace434bd0a60" providerId="ADAL" clId="{BB1FBCEE-720A-4BC8-B896-5F1AD7000908}" dt="2025-09-10T21:09:43.943" v="35" actId="47"/>
        <pc:sldMkLst>
          <pc:docMk/>
          <pc:sldMk cId="949436070" sldId="257"/>
        </pc:sldMkLst>
        <pc:spChg chg="mod">
          <ac:chgData name="Kristyna Ferris" userId="86aeac9f-971e-413b-9f78-ace434bd0a60" providerId="ADAL" clId="{BB1FBCEE-720A-4BC8-B896-5F1AD7000908}" dt="2025-09-10T21:08:52.961" v="10" actId="27636"/>
          <ac:spMkLst>
            <pc:docMk/>
            <pc:sldMk cId="949436070" sldId="257"/>
            <ac:spMk id="3" creationId="{76626FB5-B0F0-A0DD-57F2-76101BA66E65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949436070" sldId="257"/>
            <ac:spMk id="16" creationId="{79BB35BC-D5C2-4C8B-A22A-A71E6191913B}"/>
          </ac:spMkLst>
        </pc:spChg>
      </pc:sldChg>
      <pc:sldChg chg="addSp delSp mod">
        <pc:chgData name="Kristyna Ferris" userId="86aeac9f-971e-413b-9f78-ace434bd0a60" providerId="ADAL" clId="{BB1FBCEE-720A-4BC8-B896-5F1AD7000908}" dt="2025-09-10T21:11:09.431" v="43" actId="478"/>
        <pc:sldMkLst>
          <pc:docMk/>
          <pc:sldMk cId="1864573609" sldId="261"/>
        </pc:sldMkLst>
        <pc:picChg chg="add del">
          <ac:chgData name="Kristyna Ferris" userId="86aeac9f-971e-413b-9f78-ace434bd0a60" providerId="ADAL" clId="{BB1FBCEE-720A-4BC8-B896-5F1AD7000908}" dt="2025-09-10T21:11:09.431" v="43" actId="478"/>
          <ac:picMkLst>
            <pc:docMk/>
            <pc:sldMk cId="1864573609" sldId="261"/>
            <ac:picMk id="2" creationId="{D1478C70-9807-A08B-AEFA-3076AF7FF8A9}"/>
          </ac:picMkLst>
        </pc:picChg>
      </pc:sldChg>
      <pc:sldChg chg="del">
        <pc:chgData name="Kristyna Ferris" userId="86aeac9f-971e-413b-9f78-ace434bd0a60" providerId="ADAL" clId="{BB1FBCEE-720A-4BC8-B896-5F1AD7000908}" dt="2025-09-10T21:11:13.441" v="44" actId="2696"/>
        <pc:sldMkLst>
          <pc:docMk/>
          <pc:sldMk cId="1345791448" sldId="263"/>
        </pc:sldMkLst>
      </pc:sldChg>
      <pc:sldChg chg="addSp delSp modSp mod modAnim">
        <pc:chgData name="Kristyna Ferris" userId="86aeac9f-971e-413b-9f78-ace434bd0a60" providerId="ADAL" clId="{BB1FBCEE-720A-4BC8-B896-5F1AD7000908}" dt="2025-09-10T21:16:17.741" v="119" actId="14100"/>
        <pc:sldMkLst>
          <pc:docMk/>
          <pc:sldMk cId="654139468" sldId="299"/>
        </pc:sldMkLst>
        <pc:spChg chg="mod">
          <ac:chgData name="Kristyna Ferris" userId="86aeac9f-971e-413b-9f78-ace434bd0a60" providerId="ADAL" clId="{BB1FBCEE-720A-4BC8-B896-5F1AD7000908}" dt="2025-09-10T21:09:17.989" v="30" actId="404"/>
          <ac:spMkLst>
            <pc:docMk/>
            <pc:sldMk cId="654139468" sldId="299"/>
            <ac:spMk id="4" creationId="{E9A7372B-6050-7F78-4076-7DE2A915198E}"/>
          </ac:spMkLst>
        </pc:spChg>
        <pc:picChg chg="add mod">
          <ac:chgData name="Kristyna Ferris" userId="86aeac9f-971e-413b-9f78-ace434bd0a60" providerId="ADAL" clId="{BB1FBCEE-720A-4BC8-B896-5F1AD7000908}" dt="2025-09-10T21:16:17.741" v="119" actId="14100"/>
          <ac:picMkLst>
            <pc:docMk/>
            <pc:sldMk cId="654139468" sldId="299"/>
            <ac:picMk id="5" creationId="{8571DAF0-309F-67E3-135A-34C5AFC73F75}"/>
          </ac:picMkLst>
        </pc:picChg>
        <pc:picChg chg="del">
          <ac:chgData name="Kristyna Ferris" userId="86aeac9f-971e-413b-9f78-ace434bd0a60" providerId="ADAL" clId="{BB1FBCEE-720A-4BC8-B896-5F1AD7000908}" dt="2025-09-10T21:09:04.538" v="22" actId="478"/>
          <ac:picMkLst>
            <pc:docMk/>
            <pc:sldMk cId="654139468" sldId="299"/>
            <ac:picMk id="22" creationId="{E64EA128-BDE4-96CE-A737-4230B578E305}"/>
          </ac:picMkLst>
        </pc:picChg>
      </pc:sldChg>
      <pc:sldChg chg="add">
        <pc:chgData name="Kristyna Ferris" userId="86aeac9f-971e-413b-9f78-ace434bd0a60" providerId="ADAL" clId="{BB1FBCEE-720A-4BC8-B896-5F1AD7000908}" dt="2025-09-10T21:09:41.394" v="34"/>
        <pc:sldMkLst>
          <pc:docMk/>
          <pc:sldMk cId="1187558783" sldId="300"/>
        </pc:sldMkLst>
      </pc:sldChg>
      <pc:sldChg chg="addSp delSp modSp mod delDesignElem">
        <pc:chgData name="Kristyna Ferris" userId="86aeac9f-971e-413b-9f78-ace434bd0a60" providerId="ADAL" clId="{BB1FBCEE-720A-4BC8-B896-5F1AD7000908}" dt="2025-09-10T21:12:13.153" v="60" actId="403"/>
        <pc:sldMkLst>
          <pc:docMk/>
          <pc:sldMk cId="4068800903" sldId="367"/>
        </pc:sldMkLst>
        <pc:spChg chg="mod">
          <ac:chgData name="Kristyna Ferris" userId="86aeac9f-971e-413b-9f78-ace434bd0a60" providerId="ADAL" clId="{BB1FBCEE-720A-4BC8-B896-5F1AD7000908}" dt="2025-09-10T21:11:52.169" v="51" actId="242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2:13.153" v="60" actId="403"/>
          <ac:spMkLst>
            <pc:docMk/>
            <pc:sldMk cId="4068800903" sldId="367"/>
            <ac:spMk id="3" creationId="{9986277A-FA70-09F1-668D-C413B4642BC1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4068800903" sldId="367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4068800903" sldId="367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BB1FBCEE-720A-4BC8-B896-5F1AD7000908}" dt="2025-09-10T21:10:33.089" v="39" actId="14826"/>
          <ac:picMkLst>
            <pc:docMk/>
            <pc:sldMk cId="4068800903" sldId="367"/>
            <ac:picMk id="4" creationId="{920C2EA5-CAE6-78DB-FE66-A6D623628C3C}"/>
          </ac:picMkLst>
        </pc:picChg>
      </pc:sldChg>
      <pc:sldChg chg="addSp delSp modSp mod delDesignElem">
        <pc:chgData name="Kristyna Ferris" userId="86aeac9f-971e-413b-9f78-ace434bd0a60" providerId="ADAL" clId="{BB1FBCEE-720A-4BC8-B896-5F1AD7000908}" dt="2025-09-10T21:13:57.457" v="81" actId="403"/>
        <pc:sldMkLst>
          <pc:docMk/>
          <pc:sldMk cId="2141359495" sldId="368"/>
        </pc:sldMkLst>
        <pc:spChg chg="mod">
          <ac:chgData name="Kristyna Ferris" userId="86aeac9f-971e-413b-9f78-ace434bd0a60" providerId="ADAL" clId="{BB1FBCEE-720A-4BC8-B896-5F1AD7000908}" dt="2025-09-10T21:12:26.278" v="64" actId="404"/>
          <ac:spMkLst>
            <pc:docMk/>
            <pc:sldMk cId="2141359495" sldId="368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08:52.961" v="12" actId="27636"/>
          <ac:spMkLst>
            <pc:docMk/>
            <pc:sldMk cId="2141359495" sldId="368"/>
            <ac:spMk id="15" creationId="{1BB13313-247B-4CBE-1DD2-1983F30D7312}"/>
          </ac:spMkLst>
        </pc:spChg>
        <pc:spChg chg="mod">
          <ac:chgData name="Kristyna Ferris" userId="86aeac9f-971e-413b-9f78-ace434bd0a60" providerId="ADAL" clId="{BB1FBCEE-720A-4BC8-B896-5F1AD7000908}" dt="2025-09-10T21:13:50.214" v="77" actId="14100"/>
          <ac:spMkLst>
            <pc:docMk/>
            <pc:sldMk cId="2141359495" sldId="368"/>
            <ac:spMk id="16" creationId="{05D293FC-CD9B-F40D-7910-8890EFEF2706}"/>
          </ac:spMkLst>
        </pc:spChg>
        <pc:spChg chg="mod">
          <ac:chgData name="Kristyna Ferris" userId="86aeac9f-971e-413b-9f78-ace434bd0a60" providerId="ADAL" clId="{BB1FBCEE-720A-4BC8-B896-5F1AD7000908}" dt="2025-09-10T21:13:54.934" v="80" actId="403"/>
          <ac:spMkLst>
            <pc:docMk/>
            <pc:sldMk cId="2141359495" sldId="368"/>
            <ac:spMk id="17" creationId="{CE93DD35-D574-A64C-7B9A-0A2FD68F6095}"/>
          </ac:spMkLst>
        </pc:spChg>
        <pc:spChg chg="mod">
          <ac:chgData name="Kristyna Ferris" userId="86aeac9f-971e-413b-9f78-ace434bd0a60" providerId="ADAL" clId="{BB1FBCEE-720A-4BC8-B896-5F1AD7000908}" dt="2025-09-10T21:13:52.284" v="79" actId="27636"/>
          <ac:spMkLst>
            <pc:docMk/>
            <pc:sldMk cId="2141359495" sldId="368"/>
            <ac:spMk id="18" creationId="{A06C504A-25AF-6438-C263-39F389F79BF8}"/>
          </ac:spMkLst>
        </pc:spChg>
        <pc:spChg chg="mod">
          <ac:chgData name="Kristyna Ferris" userId="86aeac9f-971e-413b-9f78-ace434bd0a60" providerId="ADAL" clId="{BB1FBCEE-720A-4BC8-B896-5F1AD7000908}" dt="2025-09-10T21:13:57.457" v="81" actId="403"/>
          <ac:spMkLst>
            <pc:docMk/>
            <pc:sldMk cId="2141359495" sldId="368"/>
            <ac:spMk id="19" creationId="{B3241ED5-45F1-E664-33AA-C242583067D5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2141359495" sldId="368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2141359495" sldId="368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BB1FBCEE-720A-4BC8-B896-5F1AD7000908}" dt="2025-09-10T21:13:00.770" v="66" actId="14826"/>
          <ac:picMkLst>
            <pc:docMk/>
            <pc:sldMk cId="2141359495" sldId="368"/>
            <ac:picMk id="3" creationId="{5F3CBA97-4D75-CEEB-6D2F-8CDDCFF2B635}"/>
          </ac:picMkLst>
        </pc:picChg>
      </pc:sldChg>
      <pc:sldChg chg="delSp modSp mod delDesignElem">
        <pc:chgData name="Kristyna Ferris" userId="86aeac9f-971e-413b-9f78-ace434bd0a60" providerId="ADAL" clId="{BB1FBCEE-720A-4BC8-B896-5F1AD7000908}" dt="2025-09-10T21:14:26.189" v="91" actId="27636"/>
        <pc:sldMkLst>
          <pc:docMk/>
          <pc:sldMk cId="1096449800" sldId="369"/>
        </pc:sldMkLst>
        <pc:spChg chg="mod">
          <ac:chgData name="Kristyna Ferris" userId="86aeac9f-971e-413b-9f78-ace434bd0a60" providerId="ADAL" clId="{BB1FBCEE-720A-4BC8-B896-5F1AD7000908}" dt="2025-09-10T21:14:23.722" v="89" actId="404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4:26.189" v="91" actId="27636"/>
          <ac:spMkLst>
            <pc:docMk/>
            <pc:sldMk cId="1096449800" sldId="369"/>
            <ac:spMk id="10" creationId="{B1BF15C5-71C7-7B33-3A44-73FE5B400251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096449800" sldId="369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096449800" sldId="369"/>
            <ac:spMk id="1040" creationId="{DB17E863-922E-4C26-BD64-E8FD41D2866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0T21:14:10.990" v="86" actId="27636"/>
        <pc:sldMkLst>
          <pc:docMk/>
          <pc:sldMk cId="1025252409" sldId="370"/>
        </pc:sldMkLst>
        <pc:spChg chg="mod">
          <ac:chgData name="Kristyna Ferris" userId="86aeac9f-971e-413b-9f78-ace434bd0a60" providerId="ADAL" clId="{BB1FBCEE-720A-4BC8-B896-5F1AD7000908}" dt="2025-09-10T21:14:06.304" v="84" actId="404"/>
          <ac:spMkLst>
            <pc:docMk/>
            <pc:sldMk cId="1025252409" sldId="370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4:10.990" v="86" actId="27636"/>
          <ac:spMkLst>
            <pc:docMk/>
            <pc:sldMk cId="1025252409" sldId="370"/>
            <ac:spMk id="10" creationId="{864A2BB1-DDDE-4818-A390-A271BEF24FCE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025252409" sldId="370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025252409" sldId="370"/>
            <ac:spMk id="1040" creationId="{DB17E863-922E-4C26-BD64-E8FD41D2866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0T21:14:37.390" v="96" actId="27636"/>
        <pc:sldMkLst>
          <pc:docMk/>
          <pc:sldMk cId="4293490888" sldId="371"/>
        </pc:sldMkLst>
        <pc:spChg chg="mod">
          <ac:chgData name="Kristyna Ferris" userId="86aeac9f-971e-413b-9f78-ace434bd0a60" providerId="ADAL" clId="{BB1FBCEE-720A-4BC8-B896-5F1AD7000908}" dt="2025-09-10T21:14:35.160" v="94" actId="404"/>
          <ac:spMkLst>
            <pc:docMk/>
            <pc:sldMk cId="4293490888" sldId="371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4:37.390" v="96" actId="27636"/>
          <ac:spMkLst>
            <pc:docMk/>
            <pc:sldMk cId="4293490888" sldId="371"/>
            <ac:spMk id="3" creationId="{9986277A-FA70-09F1-668D-C413B4642BC1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4293490888" sldId="371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4293490888" sldId="371"/>
            <ac:spMk id="1040" creationId="{DB17E863-922E-4C26-BD64-E8FD41D28661}"/>
          </ac:spMkLst>
        </pc:spChg>
      </pc:sldChg>
      <pc:sldChg chg="addSp delSp modSp mod delDesignElem">
        <pc:chgData name="Kristyna Ferris" userId="86aeac9f-971e-413b-9f78-ace434bd0a60" providerId="ADAL" clId="{BB1FBCEE-720A-4BC8-B896-5F1AD7000908}" dt="2025-09-10T21:15:35.262" v="110" actId="14826"/>
        <pc:sldMkLst>
          <pc:docMk/>
          <pc:sldMk cId="1711815052" sldId="372"/>
        </pc:sldMkLst>
        <pc:spChg chg="mod">
          <ac:chgData name="Kristyna Ferris" userId="86aeac9f-971e-413b-9f78-ace434bd0a60" providerId="ADAL" clId="{BB1FBCEE-720A-4BC8-B896-5F1AD7000908}" dt="2025-09-10T21:15:03.409" v="106" actId="404"/>
          <ac:spMkLst>
            <pc:docMk/>
            <pc:sldMk cId="1711815052" sldId="372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5:05.612" v="108" actId="27636"/>
          <ac:spMkLst>
            <pc:docMk/>
            <pc:sldMk cId="1711815052" sldId="372"/>
            <ac:spMk id="8" creationId="{A99BF903-5C42-BDEE-201E-61FE77C3763B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711815052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1711815052" sldId="372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BB1FBCEE-720A-4BC8-B896-5F1AD7000908}" dt="2025-09-10T21:15:35.262" v="110" actId="14826"/>
          <ac:picMkLst>
            <pc:docMk/>
            <pc:sldMk cId="1711815052" sldId="372"/>
            <ac:picMk id="4" creationId="{E5E1E9FC-8489-8009-577C-E0293B55A008}"/>
          </ac:picMkLst>
        </pc:picChg>
      </pc:sldChg>
      <pc:sldChg chg="delSp modSp mod delDesignElem">
        <pc:chgData name="Kristyna Ferris" userId="86aeac9f-971e-413b-9f78-ace434bd0a60" providerId="ADAL" clId="{BB1FBCEE-720A-4BC8-B896-5F1AD7000908}" dt="2025-09-10T21:14:46.269" v="100" actId="404"/>
        <pc:sldMkLst>
          <pc:docMk/>
          <pc:sldMk cId="2265793859" sldId="375"/>
        </pc:sldMkLst>
        <pc:spChg chg="mod">
          <ac:chgData name="Kristyna Ferris" userId="86aeac9f-971e-413b-9f78-ace434bd0a60" providerId="ADAL" clId="{BB1FBCEE-720A-4BC8-B896-5F1AD7000908}" dt="2025-09-10T21:14:44.071" v="99" actId="404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BB1FBCEE-720A-4BC8-B896-5F1AD7000908}" dt="2025-09-10T21:14:46.269" v="100" actId="404"/>
          <ac:spMkLst>
            <pc:docMk/>
            <pc:sldMk cId="2265793859" sldId="375"/>
            <ac:spMk id="10" creationId="{B1BF15C5-71C7-7B33-3A44-73FE5B400251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2265793859" sldId="375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2265793859" sldId="375"/>
            <ac:spMk id="1040" creationId="{DB17E863-922E-4C26-BD64-E8FD41D2866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0T21:14:57.178" v="103" actId="404"/>
        <pc:sldMkLst>
          <pc:docMk/>
          <pc:sldMk cId="3041511338" sldId="377"/>
        </pc:sldMkLst>
        <pc:spChg chg="mod">
          <ac:chgData name="Kristyna Ferris" userId="86aeac9f-971e-413b-9f78-ace434bd0a60" providerId="ADAL" clId="{BB1FBCEE-720A-4BC8-B896-5F1AD7000908}" dt="2025-09-10T21:14:57.178" v="103" actId="404"/>
          <ac:spMkLst>
            <pc:docMk/>
            <pc:sldMk cId="3041511338" sldId="377"/>
            <ac:spMk id="2" creationId="{DF79C578-1F08-216A-5403-706BD3D85303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3041511338" sldId="377"/>
            <ac:spMk id="1038" creationId="{100EDD19-6802-4EC3-95CE-CFFAB042CFD6}"/>
          </ac:spMkLst>
        </pc:spChg>
        <pc:spChg chg="del">
          <ac:chgData name="Kristyna Ferris" userId="86aeac9f-971e-413b-9f78-ace434bd0a60" providerId="ADAL" clId="{BB1FBCEE-720A-4BC8-B896-5F1AD7000908}" dt="2025-09-10T21:08:52.914" v="9"/>
          <ac:spMkLst>
            <pc:docMk/>
            <pc:sldMk cId="3041511338" sldId="377"/>
            <ac:spMk id="1040" creationId="{DB17E863-922E-4C26-BD64-E8FD41D28661}"/>
          </ac:spMkLst>
        </pc:spChg>
      </pc:sldChg>
      <pc:sldChg chg="del">
        <pc:chgData name="Kristyna Ferris" userId="86aeac9f-971e-413b-9f78-ace434bd0a60" providerId="ADAL" clId="{BB1FBCEE-720A-4BC8-B896-5F1AD7000908}" dt="2025-09-10T21:09:28.011" v="32" actId="2696"/>
        <pc:sldMkLst>
          <pc:docMk/>
          <pc:sldMk cId="98491957" sldId="2147481643"/>
        </pc:sldMkLst>
      </pc:sldChg>
      <pc:sldChg chg="del">
        <pc:chgData name="Kristyna Ferris" userId="86aeac9f-971e-413b-9f78-ace434bd0a60" providerId="ADAL" clId="{BB1FBCEE-720A-4BC8-B896-5F1AD7000908}" dt="2025-09-10T21:09:26.218" v="31" actId="2696"/>
        <pc:sldMkLst>
          <pc:docMk/>
          <pc:sldMk cId="3587834957" sldId="2147481644"/>
        </pc:sldMkLst>
      </pc:sldChg>
      <pc:sldChg chg="del">
        <pc:chgData name="Kristyna Ferris" userId="86aeac9f-971e-413b-9f78-ace434bd0a60" providerId="ADAL" clId="{BB1FBCEE-720A-4BC8-B896-5F1AD7000908}" dt="2025-09-10T21:09:34.496" v="33" actId="2696"/>
        <pc:sldMkLst>
          <pc:docMk/>
          <pc:sldMk cId="2159529899" sldId="2147482359"/>
        </pc:sldMkLst>
      </pc:sldChg>
      <pc:sldChg chg="modSp del mod">
        <pc:chgData name="Kristyna Ferris" userId="86aeac9f-971e-413b-9f78-ace434bd0a60" providerId="ADAL" clId="{BB1FBCEE-720A-4BC8-B896-5F1AD7000908}" dt="2025-09-10T21:15:50.995" v="115" actId="2696"/>
        <pc:sldMkLst>
          <pc:docMk/>
          <pc:sldMk cId="3539817335" sldId="2147482360"/>
        </pc:sldMkLst>
        <pc:spChg chg="mod">
          <ac:chgData name="Kristyna Ferris" userId="86aeac9f-971e-413b-9f78-ace434bd0a60" providerId="ADAL" clId="{BB1FBCEE-720A-4BC8-B896-5F1AD7000908}" dt="2025-09-10T21:15:41.730" v="114" actId="404"/>
          <ac:spMkLst>
            <pc:docMk/>
            <pc:sldMk cId="3539817335" sldId="2147482360"/>
            <ac:spMk id="2" creationId="{6D1347EF-A434-D0D3-7AA4-3C2C9ECC6B3F}"/>
          </ac:spMkLst>
        </pc:spChg>
        <pc:spChg chg="mod">
          <ac:chgData name="Kristyna Ferris" userId="86aeac9f-971e-413b-9f78-ace434bd0a60" providerId="ADAL" clId="{BB1FBCEE-720A-4BC8-B896-5F1AD7000908}" dt="2025-09-10T21:08:52.982" v="19" actId="27636"/>
          <ac:spMkLst>
            <pc:docMk/>
            <pc:sldMk cId="3539817335" sldId="2147482360"/>
            <ac:spMk id="15" creationId="{308EFD7B-0C76-4210-C51F-576788686ACA}"/>
          </ac:spMkLst>
        </pc:spChg>
        <pc:spChg chg="mod">
          <ac:chgData name="Kristyna Ferris" userId="86aeac9f-971e-413b-9f78-ace434bd0a60" providerId="ADAL" clId="{BB1FBCEE-720A-4BC8-B896-5F1AD7000908}" dt="2025-09-10T21:08:52.982" v="20" actId="27636"/>
          <ac:spMkLst>
            <pc:docMk/>
            <pc:sldMk cId="3539817335" sldId="2147482360"/>
            <ac:spMk id="18" creationId="{B5716441-016D-D15C-CF9B-506B65BAA4F1}"/>
          </ac:spMkLst>
        </pc:spChg>
      </pc:sldChg>
      <pc:sldChg chg="add">
        <pc:chgData name="Kristyna Ferris" userId="86aeac9f-971e-413b-9f78-ace434bd0a60" providerId="ADAL" clId="{BB1FBCEE-720A-4BC8-B896-5F1AD7000908}" dt="2025-09-10T21:11:06.036" v="42"/>
        <pc:sldMkLst>
          <pc:docMk/>
          <pc:sldMk cId="2435802848" sldId="2147482361"/>
        </pc:sldMkLst>
      </pc:sldChg>
      <pc:sldChg chg="add ord setBg">
        <pc:chgData name="Kristyna Ferris" userId="86aeac9f-971e-413b-9f78-ace434bd0a60" providerId="ADAL" clId="{BB1FBCEE-720A-4BC8-B896-5F1AD7000908}" dt="2025-09-10T21:15:56.222" v="118"/>
        <pc:sldMkLst>
          <pc:docMk/>
          <pc:sldMk cId="3236904518" sldId="2147482362"/>
        </pc:sldMkLst>
      </pc:sldChg>
      <pc:sldMasterChg chg="delSldLayout">
        <pc:chgData name="Kristyna Ferris" userId="86aeac9f-971e-413b-9f78-ace434bd0a60" providerId="ADAL" clId="{BB1FBCEE-720A-4BC8-B896-5F1AD7000908}" dt="2025-09-10T21:09:28.011" v="32" actId="2696"/>
        <pc:sldMasterMkLst>
          <pc:docMk/>
          <pc:sldMasterMk cId="3446823610" sldId="2147483724"/>
        </pc:sldMasterMkLst>
        <pc:sldLayoutChg chg="del">
          <pc:chgData name="Kristyna Ferris" userId="86aeac9f-971e-413b-9f78-ace434bd0a60" providerId="ADAL" clId="{BB1FBCEE-720A-4BC8-B896-5F1AD7000908}" dt="2025-09-10T21:09:26.218" v="31" actId="2696"/>
          <pc:sldLayoutMkLst>
            <pc:docMk/>
            <pc:sldMasterMk cId="3446823610" sldId="2147483724"/>
            <pc:sldLayoutMk cId="1390369121" sldId="2147483759"/>
          </pc:sldLayoutMkLst>
        </pc:sldLayoutChg>
        <pc:sldLayoutChg chg="del">
          <pc:chgData name="Kristyna Ferris" userId="86aeac9f-971e-413b-9f78-ace434bd0a60" providerId="ADAL" clId="{BB1FBCEE-720A-4BC8-B896-5F1AD7000908}" dt="2025-09-10T21:09:28.011" v="32" actId="2696"/>
          <pc:sldLayoutMkLst>
            <pc:docMk/>
            <pc:sldMasterMk cId="3446823610" sldId="2147483724"/>
            <pc:sldLayoutMk cId="3821258813" sldId="2147483760"/>
          </pc:sldLayoutMkLst>
        </pc:sldLayoutChg>
      </pc:sldMaster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6974E64E-A635-4D15-8EAC-B17CD92BD4B2}"/>
    <pc:docChg chg="undo custSel addSld delSld modSld sldOrd addSection delSection modSection">
      <pc:chgData name="Kristyna Ferris" userId="86aeac9f-971e-413b-9f78-ace434bd0a60" providerId="ADAL" clId="{6974E64E-A635-4D15-8EAC-B17CD92BD4B2}" dt="2025-04-11T12:27:32.075" v="2721" actId="1037"/>
      <pc:docMkLst>
        <pc:docMk/>
      </pc:docMkLst>
      <pc:sldChg chg="modTransition">
        <pc:chgData name="Kristyna Ferris" userId="86aeac9f-971e-413b-9f78-ace434bd0a60" providerId="ADAL" clId="{6974E64E-A635-4D15-8EAC-B17CD92BD4B2}" dt="2025-03-30T00:41:18.773" v="2376"/>
        <pc:sldMkLst>
          <pc:docMk/>
          <pc:sldMk cId="949436070" sldId="257"/>
        </pc:sldMkLst>
      </pc:sldChg>
      <pc:sldChg chg="delSp modSp mod">
        <pc:chgData name="Kristyna Ferris" userId="86aeac9f-971e-413b-9f78-ace434bd0a60" providerId="ADAL" clId="{6974E64E-A635-4D15-8EAC-B17CD92BD4B2}" dt="2025-03-27T21:19:58.911" v="1809" actId="478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6974E64E-A635-4D15-8EAC-B17CD92BD4B2}" dt="2025-04-11T12:27:32.075" v="2721" actId="1037"/>
        <pc:sldMkLst>
          <pc:docMk/>
          <pc:sldMk cId="1345791448" sldId="263"/>
        </pc:sldMkLst>
      </pc:sldChg>
      <pc:sldChg chg="addSp modSp mod modAnim">
        <pc:chgData name="Kristyna Ferris" userId="86aeac9f-971e-413b-9f78-ace434bd0a60" providerId="ADAL" clId="{6974E64E-A635-4D15-8EAC-B17CD92BD4B2}" dt="2025-03-30T00:45:04.326" v="2435" actId="20577"/>
        <pc:sldMkLst>
          <pc:docMk/>
          <pc:sldMk cId="654139468" sldId="299"/>
        </pc:sldMkLst>
      </pc:sldChg>
      <pc:sldChg chg="delSp modSp mod modTransition">
        <pc:chgData name="Kristyna Ferris" userId="86aeac9f-971e-413b-9f78-ace434bd0a60" providerId="ADAL" clId="{6974E64E-A635-4D15-8EAC-B17CD92BD4B2}" dt="2025-03-30T00:44:17.369" v="2396"/>
        <pc:sldMkLst>
          <pc:docMk/>
          <pc:sldMk cId="4068800903" sldId="367"/>
        </pc:sldMkLst>
      </pc:sldChg>
      <pc:sldChg chg="addSp delSp modSp mod ord">
        <pc:chgData name="Kristyna Ferris" userId="86aeac9f-971e-413b-9f78-ace434bd0a60" providerId="ADAL" clId="{6974E64E-A635-4D15-8EAC-B17CD92BD4B2}" dt="2025-03-27T20:40:02.302" v="1792" actId="20577"/>
        <pc:sldMkLst>
          <pc:docMk/>
          <pc:sldMk cId="2141359495" sldId="368"/>
        </pc:sldMkLst>
      </pc:sldChg>
      <pc:sldChg chg="addSp delSp modSp mod modTransition modNotesTx">
        <pc:chgData name="Kristyna Ferris" userId="86aeac9f-971e-413b-9f78-ace434bd0a60" providerId="ADAL" clId="{6974E64E-A635-4D15-8EAC-B17CD92BD4B2}" dt="2025-04-02T18:21:53.884" v="2700" actId="20577"/>
        <pc:sldMkLst>
          <pc:docMk/>
          <pc:sldMk cId="1096449800" sldId="369"/>
        </pc:sldMkLst>
      </pc:sldChg>
      <pc:sldChg chg="addSp delSp modSp mod modTransition">
        <pc:chgData name="Kristyna Ferris" userId="86aeac9f-971e-413b-9f78-ace434bd0a60" providerId="ADAL" clId="{6974E64E-A635-4D15-8EAC-B17CD92BD4B2}" dt="2025-03-27T20:29:15.816" v="1731" actId="478"/>
        <pc:sldMkLst>
          <pc:docMk/>
          <pc:sldMk cId="1025252409" sldId="370"/>
        </pc:sldMkLst>
      </pc:sldChg>
      <pc:sldChg chg="addSp delSp modSp mod modTransition modNotesTx">
        <pc:chgData name="Kristyna Ferris" userId="86aeac9f-971e-413b-9f78-ace434bd0a60" providerId="ADAL" clId="{6974E64E-A635-4D15-8EAC-B17CD92BD4B2}" dt="2025-03-30T01:15:35.449" v="2475" actId="20577"/>
        <pc:sldMkLst>
          <pc:docMk/>
          <pc:sldMk cId="4293490888" sldId="371"/>
        </pc:sldMkLst>
      </pc:sldChg>
      <pc:sldChg chg="delSp mod modNotesTx">
        <pc:chgData name="Kristyna Ferris" userId="86aeac9f-971e-413b-9f78-ace434bd0a60" providerId="ADAL" clId="{6974E64E-A635-4D15-8EAC-B17CD92BD4B2}" dt="2025-03-30T01:40:35.787" v="2629" actId="20577"/>
        <pc:sldMkLst>
          <pc:docMk/>
          <pc:sldMk cId="1711815052" sldId="372"/>
        </pc:sldMkLst>
      </pc:sldChg>
      <pc:sldChg chg="addSp delSp modSp mod modTransition modNotesTx">
        <pc:chgData name="Kristyna Ferris" userId="86aeac9f-971e-413b-9f78-ace434bd0a60" providerId="ADAL" clId="{6974E64E-A635-4D15-8EAC-B17CD92BD4B2}" dt="2025-03-30T01:29:50.480" v="2551" actId="20577"/>
        <pc:sldMkLst>
          <pc:docMk/>
          <pc:sldMk cId="2265793859" sldId="375"/>
        </pc:sldMkLst>
      </pc:sldChg>
      <pc:sldChg chg="delSp modSp mod">
        <pc:chgData name="Kristyna Ferris" userId="86aeac9f-971e-413b-9f78-ace434bd0a60" providerId="ADAL" clId="{6974E64E-A635-4D15-8EAC-B17CD92BD4B2}" dt="2025-03-27T21:19:41.118" v="1805" actId="478"/>
        <pc:sldMkLst>
          <pc:docMk/>
          <pc:sldMk cId="3041511338" sldId="377"/>
        </pc:sldMkLst>
      </pc:sldChg>
      <pc:sldChg chg="delSp mod ord">
        <pc:chgData name="Kristyna Ferris" userId="86aeac9f-971e-413b-9f78-ace434bd0a60" providerId="ADAL" clId="{6974E64E-A635-4D15-8EAC-B17CD92BD4B2}" dt="2025-03-30T00:51:59.656" v="2437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6974E64E-A635-4D15-8EAC-B17CD92BD4B2}" dt="2025-03-27T17:05:04.615" v="147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6974E64E-A635-4D15-8EAC-B17CD92BD4B2}" dt="2025-03-27T20:41:16.006" v="1797" actId="2696"/>
        <pc:sldMkLst>
          <pc:docMk/>
          <pc:sldMk cId="1088108979" sldId="380"/>
        </pc:sldMkLst>
      </pc:sldChg>
      <pc:sldChg chg="delSp del mod">
        <pc:chgData name="Kristyna Ferris" userId="86aeac9f-971e-413b-9f78-ace434bd0a60" providerId="ADAL" clId="{6974E64E-A635-4D15-8EAC-B17CD92BD4B2}" dt="2025-03-27T20:40:52.578" v="1794" actId="47"/>
        <pc:sldMkLst>
          <pc:docMk/>
          <pc:sldMk cId="2617924407" sldId="381"/>
        </pc:sldMkLst>
      </pc:sldChg>
      <pc:sldChg chg="delSp del mod">
        <pc:chgData name="Kristyna Ferris" userId="86aeac9f-971e-413b-9f78-ace434bd0a60" providerId="ADAL" clId="{6974E64E-A635-4D15-8EAC-B17CD92BD4B2}" dt="2025-03-27T20:40:37.627" v="1793" actId="2696"/>
        <pc:sldMkLst>
          <pc:docMk/>
          <pc:sldMk cId="2479029440" sldId="382"/>
        </pc:sldMkLst>
      </pc:sldChg>
      <pc:sldChg chg="delSp del mod">
        <pc:chgData name="Kristyna Ferris" userId="86aeac9f-971e-413b-9f78-ace434bd0a60" providerId="ADAL" clId="{6974E64E-A635-4D15-8EAC-B17CD92BD4B2}" dt="2025-04-01T15:09:22.739" v="2630" actId="47"/>
        <pc:sldMkLst>
          <pc:docMk/>
          <pc:sldMk cId="4164774831" sldId="383"/>
        </pc:sldMkLst>
      </pc:sldChg>
      <pc:sldChg chg="add mod ord modTransition modShow">
        <pc:chgData name="Kristyna Ferris" userId="86aeac9f-971e-413b-9f78-ace434bd0a60" providerId="ADAL" clId="{6974E64E-A635-4D15-8EAC-B17CD92BD4B2}" dt="2025-04-11T12:21:11.809" v="2702" actId="729"/>
        <pc:sldMkLst>
          <pc:docMk/>
          <pc:sldMk cId="98491957" sldId="2147481643"/>
        </pc:sldMkLst>
      </pc:sldChg>
      <pc:sldChg chg="add mod ord modShow">
        <pc:chgData name="Kristyna Ferris" userId="86aeac9f-971e-413b-9f78-ace434bd0a60" providerId="ADAL" clId="{6974E64E-A635-4D15-8EAC-B17CD92BD4B2}" dt="2025-04-11T12:21:08.624" v="2701" actId="729"/>
        <pc:sldMkLst>
          <pc:docMk/>
          <pc:sldMk cId="3587834957" sldId="2147481644"/>
        </pc:sldMkLst>
      </pc:sldChg>
      <pc:sldChg chg="add ord">
        <pc:chgData name="Kristyna Ferris" userId="86aeac9f-971e-413b-9f78-ace434bd0a60" providerId="ADAL" clId="{6974E64E-A635-4D15-8EAC-B17CD92BD4B2}" dt="2025-03-25T20:19:34.521" v="107"/>
        <pc:sldMkLst>
          <pc:docMk/>
          <pc:sldMk cId="2159529899" sldId="2147482359"/>
        </pc:sldMkLst>
      </pc:sldChg>
      <pc:sldChg chg="addSp delSp modSp add del mod">
        <pc:chgData name="Kristyna Ferris" userId="86aeac9f-971e-413b-9f78-ace434bd0a60" providerId="ADAL" clId="{6974E64E-A635-4D15-8EAC-B17CD92BD4B2}" dt="2025-03-27T20:28:14.475" v="1718" actId="2696"/>
        <pc:sldMkLst>
          <pc:docMk/>
          <pc:sldMk cId="571259149" sldId="2147482360"/>
        </pc:sldMkLst>
      </pc:sldChg>
      <pc:sldChg chg="delSp add ord setBg delDesignElem modNotesTx">
        <pc:chgData name="Kristyna Ferris" userId="86aeac9f-971e-413b-9f78-ace434bd0a60" providerId="ADAL" clId="{6974E64E-A635-4D15-8EAC-B17CD92BD4B2}" dt="2025-03-30T00:43:33.067" v="2395" actId="20577"/>
        <pc:sldMkLst>
          <pc:docMk/>
          <pc:sldMk cId="3539817335" sldId="2147482360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7" Type="http://schemas.openxmlformats.org/officeDocument/2006/relationships/image" Target="../media/image31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pPr algn="r"/>
          <a:r>
            <a:rPr lang="en-US" sz="2400" dirty="0"/>
            <a:t>     </a:t>
          </a:r>
          <a:r>
            <a:rPr lang="en-US" sz="20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pPr algn="r"/>
          <a:r>
            <a:rPr lang="en-US" sz="2800" dirty="0"/>
            <a:t>  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2800" dirty="0"/>
            <a:t>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5392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@data_dragoness</a:t>
          </a:r>
        </a:p>
      </dsp:txBody>
      <dsp:txXfrm rot="10800000">
        <a:off x="361835" y="155392"/>
        <a:ext cx="7239763" cy="1447346"/>
      </dsp:txXfrm>
    </dsp:sp>
    <dsp:sp modelId="{90975B01-8C93-40D1-9B05-BEEC17814EE0}">
      <dsp:nvSpPr>
        <dsp:cNvPr id="0" name=""/>
        <dsp:cNvSpPr/>
      </dsp:nvSpPr>
      <dsp:spPr>
        <a:xfrm>
          <a:off x="0" y="44265"/>
          <a:ext cx="1447346" cy="1447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72839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91440" rIns="170688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</a:t>
          </a:r>
          <a:r>
            <a:rPr lang="en-US" sz="2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61835" y="1872839"/>
        <a:ext cx="7239763" cy="1447346"/>
      </dsp:txXfrm>
    </dsp:sp>
    <dsp:sp modelId="{9C365CB5-B72D-40DB-8732-528E8FDA5750}">
      <dsp:nvSpPr>
        <dsp:cNvPr id="0" name=""/>
        <dsp:cNvSpPr/>
      </dsp:nvSpPr>
      <dsp:spPr>
        <a:xfrm>
          <a:off x="410424" y="2076380"/>
          <a:ext cx="1166026" cy="1040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8855" y="3759814"/>
          <a:ext cx="7503884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kristyna@dataonwheels.com</a:t>
          </a:r>
        </a:p>
      </dsp:txBody>
      <dsp:txXfrm rot="10800000">
        <a:off x="410691" y="3759814"/>
        <a:ext cx="7142048" cy="1447346"/>
      </dsp:txXfrm>
    </dsp:sp>
    <dsp:sp modelId="{7495D3D5-9185-4FC6-99EF-F6D4AFA7B3DC}">
      <dsp:nvSpPr>
        <dsp:cNvPr id="0" name=""/>
        <dsp:cNvSpPr/>
      </dsp:nvSpPr>
      <dsp:spPr>
        <a:xfrm>
          <a:off x="0" y="3760848"/>
          <a:ext cx="1447346" cy="144734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enterprise/service-admin-premium-workload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kql-quick-referenc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ata-explorer/kusto/query/ago-function" TargetMode="External"/><Relationship Id="rId4" Type="http://schemas.openxmlformats.org/officeDocument/2006/relationships/hyperlink" Target="https://learn.microsoft.com/en-us/azure/data-explorer/kusto/query/tutorials/learn-common-operato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Page refresh in power bi is in the </a:t>
            </a:r>
            <a:r>
              <a:rPr lang="en-US">
                <a:hlinkClick r:id="rId3"/>
              </a:rPr>
              <a:t>capacity settings</a:t>
            </a:r>
          </a:p>
          <a:p>
            <a:r>
              <a:rPr lang="en-US" dirty="0">
                <a:hlinkClick r:id="rId3"/>
              </a:rPr>
              <a:t>How to configure workloads in Power BI Premium - Power BI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C0CB-530C-048E-BAB3-2E4F724B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933B1-17A2-E85A-69A1-590185E53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2303D-D0DB-1080-773C-50ED89ED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A4BE9-F80C-CA47-5840-14AC2B379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70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connect to the event house yet. </a:t>
            </a:r>
            <a:br>
              <a:rPr lang="en-US" dirty="0"/>
            </a:br>
            <a:r>
              <a:rPr lang="en-US" dirty="0"/>
              <a:t>All we are doing is grabbing the connection string key. You will also need to grab the </a:t>
            </a:r>
            <a:r>
              <a:rPr lang="en-US"/>
              <a:t>event stream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only non-Fabric piece of the puzzle. </a:t>
            </a:r>
          </a:p>
          <a:p>
            <a:r>
              <a:rPr lang="en-US" dirty="0"/>
              <a:t>We will be using free, anonymous REST API to connect to ISS data. </a:t>
            </a:r>
          </a:p>
          <a:p>
            <a:r>
              <a:rPr lang="en-US" dirty="0"/>
              <a:t>Make sure the logic app is a Consumption app, NOT standard. </a:t>
            </a:r>
          </a:p>
          <a:p>
            <a:r>
              <a:rPr lang="en-US" dirty="0"/>
              <a:t>You will need to use a custom name for the event stream even after using the connection. The drop down doesn’t work for Fabric.</a:t>
            </a:r>
          </a:p>
          <a:p>
            <a:r>
              <a:rPr lang="en-US" dirty="0"/>
              <a:t>Use the second connection string.</a:t>
            </a:r>
          </a:p>
          <a:p>
            <a:endParaRPr lang="en-US" dirty="0"/>
          </a:p>
          <a:p>
            <a:r>
              <a:rPr lang="en-US" dirty="0"/>
              <a:t>http://api.open-notify.org/iss-now.json</a:t>
            </a:r>
          </a:p>
          <a:p>
            <a:r>
              <a:rPr lang="en-US" dirty="0"/>
              <a:t>http://api.open-notify.org/astros.json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that the data is flowing through then create the tables in the event house. </a:t>
            </a:r>
          </a:p>
          <a:p>
            <a:r>
              <a:rPr lang="en-US" dirty="0"/>
              <a:t>Don’t forget to activate the connection (not in the editing experience).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KQL quick reference: </a:t>
            </a:r>
            <a:r>
              <a:rPr lang="en-US" dirty="0">
                <a:hlinkClick r:id="rId3"/>
              </a:rPr>
              <a:t>KQL quick reference - Azure Data Explorer &amp; Real-Time Analytics | Microsoft Learn</a:t>
            </a:r>
            <a:endParaRPr lang="en-US" dirty="0"/>
          </a:p>
          <a:p>
            <a:r>
              <a:rPr lang="en-US" dirty="0"/>
              <a:t>KQL tutorial: </a:t>
            </a:r>
            <a:r>
              <a:rPr lang="en-US" dirty="0">
                <a:hlinkClick r:id="rId4"/>
              </a:rPr>
              <a:t>Tutorial: Learn common Kusto Query Language operators - Azure Data Explorer &amp; Real-Time Analytics | Microsoft Learn</a:t>
            </a:r>
            <a:endParaRPr lang="en-US" dirty="0"/>
          </a:p>
          <a:p>
            <a:r>
              <a:rPr lang="en-US" dirty="0">
                <a:hlinkClick r:id="rId5"/>
              </a:rPr>
              <a:t>ago() - Azure Data Explorer &amp; Real-Time Analytics | Microsoft Learn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2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3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6D13B-7DBD-2DFF-345B-C42514F6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artnership/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5A5785-D0A1-3155-049E-3E6B065C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4AF3-2440-4267-15A6-29BC874FF2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433" y="2239343"/>
            <a:ext cx="9209905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EA8E350-8FE0-C635-CEA4-E67702C2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-4663" r="8607" b="86478"/>
          <a:stretch/>
        </p:blipFill>
        <p:spPr>
          <a:xfrm>
            <a:off x="0" y="5735637"/>
            <a:ext cx="12192000" cy="112236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64F56-7EE7-8C33-462D-DCEF0BE3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34" y="1839641"/>
            <a:ext cx="2813330" cy="365125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1"/>
                </a:solidFill>
                <a:latin typeface="Space Grotesk" pitchFamily="2" charset="77"/>
              </a:defRPr>
            </a:lvl1pPr>
          </a:lstStyle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7893F2CA-7CEB-500D-6636-67665110625B}"/>
              </a:ext>
            </a:extLst>
          </p:cNvPr>
          <p:cNvSpPr txBox="1">
            <a:spLocks/>
          </p:cNvSpPr>
          <p:nvPr/>
        </p:nvSpPr>
        <p:spPr>
          <a:xfrm>
            <a:off x="2875125" y="5093068"/>
            <a:ext cx="218804" cy="365125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accent1"/>
                </a:solidFill>
                <a:latin typeface="Space Grotes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0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 b="0" i="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A9869-93B2-2F80-EC16-5348A9B0CE24}"/>
              </a:ext>
            </a:extLst>
          </p:cNvPr>
          <p:cNvCxnSpPr>
            <a:cxnSpLocks/>
          </p:cNvCxnSpPr>
          <p:nvPr/>
        </p:nvCxnSpPr>
        <p:spPr>
          <a:xfrm flipH="1">
            <a:off x="8137071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5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cons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201C-BE26-0FE5-82A9-CA5F7D003F5F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A535BD-1E42-29C4-9A38-42ACFD0663D1}"/>
              </a:ext>
            </a:extLst>
          </p:cNvPr>
          <p:cNvCxnSpPr>
            <a:cxnSpLocks/>
          </p:cNvCxnSpPr>
          <p:nvPr/>
        </p:nvCxnSpPr>
        <p:spPr>
          <a:xfrm flipH="1">
            <a:off x="8137071" y="3529486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1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9">
            <a:extLst>
              <a:ext uri="{FF2B5EF4-FFF2-40B4-BE49-F238E27FC236}">
                <a16:creationId xmlns:a16="http://schemas.microsoft.com/office/drawing/2014/main" id="{5A507428-CA05-067B-1CD3-11F25B1682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067527-C4F7-8075-1C76-31F6461A81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0049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6BE312-02AC-3AB8-BE70-EB304F73793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0049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305C-E303-08CD-27B2-2923661E6819}"/>
              </a:ext>
            </a:extLst>
          </p:cNvPr>
          <p:cNvCxnSpPr>
            <a:cxnSpLocks/>
          </p:cNvCxnSpPr>
          <p:nvPr/>
        </p:nvCxnSpPr>
        <p:spPr>
          <a:xfrm flipH="1" flipV="1">
            <a:off x="30033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73B36A-D817-F94F-9277-49776BDA05D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1385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8B28E0-58F9-E14C-B4E4-9CB8DB376A69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51385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CC8B13-6CE4-13D7-DCF1-50A0FD93EB9D}"/>
              </a:ext>
            </a:extLst>
          </p:cNvPr>
          <p:cNvCxnSpPr>
            <a:cxnSpLocks/>
          </p:cNvCxnSpPr>
          <p:nvPr/>
        </p:nvCxnSpPr>
        <p:spPr>
          <a:xfrm flipH="1" flipV="1">
            <a:off x="51369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B0BF586-CBE6-ABDD-67A1-3A6AEF97281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28262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0F3C7D-7321-AFED-48C5-24F69A1669C7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28262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62D21-4C31-797F-92D7-700DED4A645E}"/>
              </a:ext>
            </a:extLst>
          </p:cNvPr>
          <p:cNvCxnSpPr>
            <a:cxnSpLocks/>
          </p:cNvCxnSpPr>
          <p:nvPr/>
        </p:nvCxnSpPr>
        <p:spPr>
          <a:xfrm flipH="1" flipV="1">
            <a:off x="728104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8012A17-E353-8938-22FA-3EA49D31148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760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BEDEB6-178F-F4F5-CFFE-2C6199857F6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9447760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CF2F9D-53F4-AA57-73A2-63866B50D116}"/>
              </a:ext>
            </a:extLst>
          </p:cNvPr>
          <p:cNvCxnSpPr>
            <a:cxnSpLocks/>
          </p:cNvCxnSpPr>
          <p:nvPr/>
        </p:nvCxnSpPr>
        <p:spPr>
          <a:xfrm flipH="1" flipV="1">
            <a:off x="9446172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986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143000"/>
            <a:ext cx="5465762" cy="4559969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858" y="2596994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859" y="2979647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-158620" y="2793290"/>
            <a:ext cx="1171744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15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992088-131E-8890-C67F-7B7266CA399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57858" y="3788121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43D6F3-F48B-C789-556E-E841DEA64E8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859" y="4170774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FDA803-361A-5347-6DCB-47EB903F45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-176381" y="3984417"/>
            <a:ext cx="1325911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71B1A-B0C7-B253-736F-ABD6DBF267C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257858" y="4979247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0CD164-D678-A78B-B985-B79D61B8FBB9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257859" y="5361900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B88C2F-DEB0-551C-F214-DE099A3A078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-158620" y="5175543"/>
            <a:ext cx="1308149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62755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90" y="620872"/>
            <a:ext cx="8449491" cy="1027445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4515" y="1946215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54891" y="2047591"/>
            <a:ext cx="654170" cy="309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C3937B-8387-C36E-4336-B1B4D1F1C3C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374515" y="2511687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A35BCB-921E-7BB6-8FE5-8D026D00D4B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54891" y="259752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ABE57-3685-636E-69CD-71CA2EB96A7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374515" y="3063199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247DE7-2E4E-A3B7-F301-2AA18D40CA0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554891" y="315521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B9AE65-FAF1-7118-2F64-7A99C0DA509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74515" y="3614711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8AF796-A7D2-63C0-3125-C63F3DAA7AF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54890" y="371290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6A97B-0ECD-C592-95EE-BE10DD46F0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374515" y="4166223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170A4-007E-6618-EF68-18924E4A712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54890" y="4258852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7351FB-D92D-4C43-D63C-956448F067F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374515" y="4697564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C6A0E7E-D03C-3A0D-0C4C-75D94CCF507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54890" y="4790193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668745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480930"/>
            <a:ext cx="5101327" cy="406510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49" y="2550693"/>
            <a:ext cx="5233151" cy="3152275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lvl="0"/>
            <a:endParaRPr lang="en-US" dirty="0"/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4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6140010" y="0"/>
            <a:ext cx="60519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5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F5F177-6AAB-74D9-C357-13D38F92C2D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84352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D6E5D8-C34F-5146-A88D-DA045D19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12203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D327D0-CA7F-E525-7915-08EB934CB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650" y="2286001"/>
            <a:ext cx="4554538" cy="439589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1D3655D-0E01-751A-C4AD-D72B543EF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607" y="2286001"/>
            <a:ext cx="4554538" cy="43958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68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List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74EE49F3-7BD7-7BFF-32D1-B625565C5B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FEE7E-FB78-B03C-5313-1A7D5CBF0C5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pic>
        <p:nvPicPr>
          <p:cNvPr id="6" name="Picture 5" descr="A purple circle with black background&#10;&#10;Description automatically generated">
            <a:extLst>
              <a:ext uri="{FF2B5EF4-FFF2-40B4-BE49-F238E27FC236}">
                <a16:creationId xmlns:a16="http://schemas.microsoft.com/office/drawing/2014/main" id="{252F1E04-5DF4-B8A4-988B-4D5B8DA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53" r="50000" b="-4546"/>
          <a:stretch/>
        </p:blipFill>
        <p:spPr>
          <a:xfrm>
            <a:off x="10431745" y="0"/>
            <a:ext cx="1760256" cy="19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5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1634-63E5-256F-6266-31D044A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7927" y="1425646"/>
            <a:ext cx="8156144" cy="2819918"/>
          </a:xfrm>
        </p:spPr>
        <p:txBody>
          <a:bodyPr lIns="0" anchor="t">
            <a:noAutofit/>
          </a:bodyPr>
          <a:lstStyle>
            <a:lvl1pPr algn="ctr">
              <a:lnSpc>
                <a:spcPts val="4200"/>
              </a:lnSpc>
              <a:defRPr sz="2800" b="0" i="0">
                <a:latin typeface="Space Grotesk Ligh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</a:t>
            </a:r>
            <a:r>
              <a:rPr lang="en-US"/>
              <a:t> mod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</a:t>
            </a:r>
            <a:br>
              <a:rPr lang="en-US"/>
            </a:br>
            <a:r>
              <a:rPr lang="en-US"/>
              <a:t>lorem ipsum dolor sit.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FB58B-9F77-814B-EDBA-7B461F3B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B00F1-4190-E031-9689-223964E5C2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8114" y="4628929"/>
            <a:ext cx="4515771" cy="417271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Mike </a:t>
            </a:r>
            <a:r>
              <a:rPr lang="en-US" err="1"/>
              <a:t>Miskell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76892D-E924-8B0C-E8C4-DD08E7208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4326" y="5046284"/>
            <a:ext cx="9063347" cy="417271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Director of Process Improvement, Kaman Technologies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815CA7-35D6-8AB4-5240-F3C304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50" y="751357"/>
            <a:ext cx="495300" cy="406400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B82E34AD-0CE2-C9B2-31C3-19DA8FCCF2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E9175CC3-84C8-DEDC-C100-B8F789588E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2C2B-666C-EFE8-9BD8-2D1F4DB80AFA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320492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813F25-85A1-B5C2-7D2C-A001E9B90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38409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E61C-DA98-2545-49D2-98F1279C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5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D45233-B771-E7B0-4029-2404C7C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42906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4FD8-7056-8316-E120-B6C9474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1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7AC1CE-E20D-80BD-9F01-7FE84DC9B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21920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69096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B79F84-DB3D-50DC-B44D-D76CC32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EC0A-AB31-66A3-D3F4-20732E5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21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326A8D08-9F14-4A4C-32DF-6C9BBCDBDA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7" y="4319199"/>
            <a:ext cx="447611" cy="447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5">
            <a:extLst>
              <a:ext uri="{FF2B5EF4-FFF2-40B4-BE49-F238E27FC236}">
                <a16:creationId xmlns:a16="http://schemas.microsoft.com/office/drawing/2014/main" id="{B48EFF02-6B39-3CE9-E7D1-AE9BDEC0A0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319195"/>
            <a:ext cx="447615" cy="4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63B3056-5701-ED0F-13B7-F2662F97FC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F08A56E-B343-F409-94C2-D32AAB44CAB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21447A28-4F4E-3BE3-B526-E0056E7CC7C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319195"/>
            <a:ext cx="447614" cy="4476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75458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4FA993-AF88-43C3-4262-94824BAEB8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804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1B4C1E7-3C8D-84C7-4790-EA403C711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359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D04D9F-6CD3-302B-64DB-FCA545F0F7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33500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F9177777-54E4-A27E-C0D5-414E23E5C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67951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096665B-8BF1-74D0-C489-A84DF1B67E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1474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7C32106-2C44-EC83-580E-3437E547CC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21379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14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3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77251CC7-8E29-039C-A6D8-7C5C486B2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B220CB8F-120A-D1C0-14B2-ACB6D91707F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5F10-F4CA-B63D-3569-016E594138D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8F64B-3862-30A3-D836-B3463E7CE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4E264-FDEB-F5E6-7B88-BC7B3D16766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C59146-238B-BEBE-3705-C54F9A71618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4B4726-7E07-7429-1A91-D02B1506B42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5C54291-D958-A5E1-3A43-1113F06C6D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723920E-E523-F9FB-EF40-F5A9BBA84DD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A44F9ADD-86EC-EB4A-4456-7B81F8A503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293801"/>
            <a:ext cx="473009" cy="4730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7C85689-BDCE-A429-0E8B-9D209B69CF45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15BD811D-F86E-82B2-5B8C-158BB47AB4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9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05B73C6-0408-52BF-0A99-C3B5EC96D4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A9EC891C-FE08-69E7-A815-4A4490E7EEE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4AC09-B816-EB80-FC26-ED5BE9BC6424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03826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8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2B2733D5-9AAF-64AC-2413-AE7580A79D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9F9099D8-0766-AA1C-CE96-E7114787FB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ABEF-5300-57A8-7D1F-A79B33E0612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7589292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07D1E-10D7-5D0C-B02D-0A49F809A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296779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AD486-BB6E-4F73-F19D-2D62D817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3790" y="0"/>
            <a:ext cx="312821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4C2D4-77DF-4445-3005-1D0D21203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1" y="0"/>
            <a:ext cx="312821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AF998-DAC6-320A-7C2A-DE5FA1C7F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6231" y="0"/>
            <a:ext cx="296779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09939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09939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99AB83B-3970-AA58-5E5A-9FB4D6E2E6D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09939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D24C33-3C7E-EC7B-E277-8FDC091E975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69708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4DA85F-9085-2E52-C671-86CC8901922B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697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9B2E82-1E78-8C35-F5BA-628C6B92828E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4697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85C90F-3AE9-352D-14C8-3473FC59EFA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19206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7B8F4AE-B6DA-CB07-CFD5-196177AD9FB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4415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8C8E5-B32F-30DB-1A2F-FBD93C9A782D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4415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905B0-1F7A-3098-3D87-B4D0C46DEEA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401277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8F0F01-8CA0-322D-FD81-5A3BAA3B2DA9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9401277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DEC288-D3AB-E659-AF92-FAC2AD0187D8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9401277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2" name="Slide Number Placeholder 28">
            <a:extLst>
              <a:ext uri="{FF2B5EF4-FFF2-40B4-BE49-F238E27FC236}">
                <a16:creationId xmlns:a16="http://schemas.microsoft.com/office/drawing/2014/main" id="{3F3DCBD3-8820-D724-EEA9-9FC57E8E303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800" y="6264275"/>
            <a:ext cx="279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F75EB40D-C290-1A00-A30A-209415A36DC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882210" y="6264275"/>
            <a:ext cx="45542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B7E62-83FD-FA61-4E49-3B99F77A837E}"/>
              </a:ext>
            </a:extLst>
          </p:cNvPr>
          <p:cNvCxnSpPr/>
          <p:nvPr/>
        </p:nvCxnSpPr>
        <p:spPr>
          <a:xfrm>
            <a:off x="313222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9E524-D6E2-1C64-420B-D281ADA4C1D8}"/>
              </a:ext>
            </a:extLst>
          </p:cNvPr>
          <p:cNvCxnSpPr/>
          <p:nvPr/>
        </p:nvCxnSpPr>
        <p:spPr>
          <a:xfrm>
            <a:off x="609844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DA8CF-AE55-D0E1-C112-E1756297E0C6}"/>
              </a:ext>
            </a:extLst>
          </p:cNvPr>
          <p:cNvCxnSpPr/>
          <p:nvPr/>
        </p:nvCxnSpPr>
        <p:spPr>
          <a:xfrm>
            <a:off x="906466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5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48307F-569A-ACEB-7613-0AB60345B8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89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398FF-4608-3C59-217C-6A40D911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32541073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17091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1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5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4176">
          <p15:clr>
            <a:srgbClr val="F26B43"/>
          </p15:clr>
        </p15:guide>
        <p15:guide id="11" orient="horz" pos="3096">
          <p15:clr>
            <a:srgbClr val="F26B43"/>
          </p15:clr>
        </p15:guide>
        <p15:guide id="12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Exploring Real-Time Horizons with 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8571DAF0-309F-67E3-135A-34C5AFC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68" y="365125"/>
            <a:ext cx="5498489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/>
              <a:t>Surveying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44E0F-591D-649B-C84D-C8CEE8D32790}"/>
              </a:ext>
            </a:extLst>
          </p:cNvPr>
          <p:cNvSpPr txBox="1"/>
          <p:nvPr/>
        </p:nvSpPr>
        <p:spPr>
          <a:xfrm>
            <a:off x="5817543" y="2333297"/>
            <a:ext cx="6116549" cy="415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KQL is not SQL!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basic syntax of a tabular query is: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TABLE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1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2</a:t>
            </a:r>
          </a:p>
        </p:txBody>
      </p:sp>
      <p:pic>
        <p:nvPicPr>
          <p:cNvPr id="7" name="Picture 6" descr="A dragon standing on a rock in a valley with mountains and lightning&#10;&#10;Description automatically generated">
            <a:extLst>
              <a:ext uri="{FF2B5EF4-FFF2-40B4-BE49-F238E27FC236}">
                <a16:creationId xmlns:a16="http://schemas.microsoft.com/office/drawing/2014/main" id="{4043D620-BB94-3A27-2E0E-0F26F4C6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r="32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151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Power BI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BF903-5C42-BDEE-201E-61FE77C3763B}"/>
              </a:ext>
            </a:extLst>
          </p:cNvPr>
          <p:cNvSpPr txBox="1"/>
          <p:nvPr/>
        </p:nvSpPr>
        <p:spPr>
          <a:xfrm>
            <a:off x="838201" y="2246809"/>
            <a:ext cx="3956538" cy="3737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Let’s pull in our latest timestamps to see the latest positions of the ISS.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By enabling the page refresh, we can see it move in near real time!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006F9-AF09-7248-5F8D-FCE4879F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7" y="2157159"/>
            <a:ext cx="6689880" cy="3543801"/>
          </a:xfrm>
          <a:prstGeom prst="rect">
            <a:avLst/>
          </a:prstGeom>
        </p:spPr>
      </p:pic>
      <p:pic>
        <p:nvPicPr>
          <p:cNvPr id="4" name="Graphic 3" descr="Presentation with bar chart with solid fill">
            <a:extLst>
              <a:ext uri="{FF2B5EF4-FFF2-40B4-BE49-F238E27FC236}">
                <a16:creationId xmlns:a16="http://schemas.microsoft.com/office/drawing/2014/main" id="{E5E1E9FC-8489-8009-577C-E0293B55A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9599" y="537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0B9D-E3BC-3187-D358-B795642B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3468-D3A0-8500-6FD3-724220F6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</a:t>
            </a:r>
            <a:r>
              <a:rPr lang="en-US" sz="4000" dirty="0"/>
              <a:t>Time Demo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0E0E82-DD84-5B13-6852-7E0EBB388ADC}"/>
              </a:ext>
            </a:extLst>
          </p:cNvPr>
          <p:cNvSpPr/>
          <p:nvPr/>
        </p:nvSpPr>
        <p:spPr>
          <a:xfrm>
            <a:off x="4875689" y="2010933"/>
            <a:ext cx="7220829" cy="4707367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5A03E362-2F5F-744D-F44C-D1F800EA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10" y="3592888"/>
            <a:ext cx="1371600" cy="13716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E7815A9E-8058-9C0B-442F-B135B2D6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39" y="3588555"/>
            <a:ext cx="1371600" cy="1371600"/>
          </a:xfrm>
          <a:prstGeom prst="rect">
            <a:avLst/>
          </a:prstGeom>
        </p:spPr>
      </p:pic>
      <p:pic>
        <p:nvPicPr>
          <p:cNvPr id="10" name="Picture 9" descr="A white and pink logo&#10;&#10;AI-generated content may be incorrect.">
            <a:extLst>
              <a:ext uri="{FF2B5EF4-FFF2-40B4-BE49-F238E27FC236}">
                <a16:creationId xmlns:a16="http://schemas.microsoft.com/office/drawing/2014/main" id="{AA1C28C5-204E-5B23-D2F7-2E3064B0E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89" y="2751735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89008-D9F2-12F1-793E-F67F6AC55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011" y="2868989"/>
            <a:ext cx="1369660" cy="1132284"/>
          </a:xfrm>
          <a:prstGeom prst="rect">
            <a:avLst/>
          </a:prstGeom>
        </p:spPr>
      </p:pic>
      <p:pic>
        <p:nvPicPr>
          <p:cNvPr id="14" name="Picture 13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C9120DF4-E556-E09E-8DEE-BDE72F33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" y="3344230"/>
            <a:ext cx="1561084" cy="15610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014B248-66E3-BCD7-010F-F989BC9F2DEC}"/>
              </a:ext>
            </a:extLst>
          </p:cNvPr>
          <p:cNvSpPr txBox="1">
            <a:spLocks/>
          </p:cNvSpPr>
          <p:nvPr/>
        </p:nvSpPr>
        <p:spPr>
          <a:xfrm>
            <a:off x="95482" y="2010933"/>
            <a:ext cx="2565036" cy="5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ISS REST APIs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C443F3F-0B2A-1B63-4932-506129614A99}"/>
              </a:ext>
            </a:extLst>
          </p:cNvPr>
          <p:cNvSpPr txBox="1">
            <a:spLocks/>
          </p:cNvSpPr>
          <p:nvPr/>
        </p:nvSpPr>
        <p:spPr>
          <a:xfrm>
            <a:off x="2865924" y="2010933"/>
            <a:ext cx="1966229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Logic Apps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100AF58-05CD-34AE-8CDA-35712AA3AAED}"/>
              </a:ext>
            </a:extLst>
          </p:cNvPr>
          <p:cNvSpPr txBox="1">
            <a:spLocks/>
          </p:cNvSpPr>
          <p:nvPr/>
        </p:nvSpPr>
        <p:spPr>
          <a:xfrm>
            <a:off x="7694393" y="2010933"/>
            <a:ext cx="2203721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Event House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D31C74-5CDE-9114-F3FF-B9141E10C6D4}"/>
              </a:ext>
            </a:extLst>
          </p:cNvPr>
          <p:cNvSpPr txBox="1">
            <a:spLocks/>
          </p:cNvSpPr>
          <p:nvPr/>
        </p:nvSpPr>
        <p:spPr>
          <a:xfrm>
            <a:off x="5081095" y="2010933"/>
            <a:ext cx="2364356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Event Streams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0A72DB-6C66-46B9-9186-0F98EDC1C2A9}"/>
              </a:ext>
            </a:extLst>
          </p:cNvPr>
          <p:cNvSpPr txBox="1">
            <a:spLocks/>
          </p:cNvSpPr>
          <p:nvPr/>
        </p:nvSpPr>
        <p:spPr>
          <a:xfrm>
            <a:off x="10147057" y="2010933"/>
            <a:ext cx="1694682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Power BI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63DC81-5F60-265C-56E8-20E60E4AF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1" y="4714596"/>
            <a:ext cx="1369660" cy="1132284"/>
          </a:xfrm>
          <a:prstGeom prst="rect">
            <a:avLst/>
          </a:prstGeom>
        </p:spPr>
      </p:pic>
      <p:pic>
        <p:nvPicPr>
          <p:cNvPr id="22" name="Picture 21" descr="A white and pink logo&#10;&#10;AI-generated content may be incorrect.">
            <a:extLst>
              <a:ext uri="{FF2B5EF4-FFF2-40B4-BE49-F238E27FC236}">
                <a16:creationId xmlns:a16="http://schemas.microsoft.com/office/drawing/2014/main" id="{D66A15A0-7588-AC67-5A65-8DDA3DB1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79" y="4600498"/>
            <a:ext cx="1371600" cy="1371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E91213-72FA-E512-9506-598AE7E308EE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195989" y="4124772"/>
            <a:ext cx="1004122" cy="1155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2911A6-41B8-6D9C-5FB3-A4E715B994D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31671" y="3435131"/>
            <a:ext cx="935018" cy="2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CAD2A1-825F-FC8A-AFA4-31738D971A5F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569771" y="5280738"/>
            <a:ext cx="940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6C74F-2199-74E0-555F-ED1C520C60D3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38289" y="3437535"/>
            <a:ext cx="1201850" cy="836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FC7590-82A5-4184-A607-2D75663E2D1E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6881879" y="4274355"/>
            <a:ext cx="1158260" cy="1011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CF1FC8-70C8-20AD-B4FB-97CC53AE1D78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9411739" y="4274355"/>
            <a:ext cx="929871" cy="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85DAC6-5699-53D5-BE8E-874F4570FC7D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2195989" y="3435131"/>
            <a:ext cx="966022" cy="689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and blue logo&#10;&#10;AI-generated content may be incorrect.">
            <a:extLst>
              <a:ext uri="{FF2B5EF4-FFF2-40B4-BE49-F238E27FC236}">
                <a16:creationId xmlns:a16="http://schemas.microsoft.com/office/drawing/2014/main" id="{87F735C6-25EC-9E46-7DF1-8BC555657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46" y="5846880"/>
            <a:ext cx="734210" cy="734210"/>
          </a:xfrm>
          <a:prstGeom prst="rect">
            <a:avLst/>
          </a:prstGeom>
        </p:spPr>
      </p:pic>
      <p:pic>
        <p:nvPicPr>
          <p:cNvPr id="3" name="Graphic 2" descr="Architecture with solid fill">
            <a:extLst>
              <a:ext uri="{FF2B5EF4-FFF2-40B4-BE49-F238E27FC236}">
                <a16:creationId xmlns:a16="http://schemas.microsoft.com/office/drawing/2014/main" id="{D82D3376-85B1-5666-EC71-DEACBEEFE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9599" y="537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0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7601596" cy="52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5435144" cy="128325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159"/>
            <a:ext cx="105156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Prerequisites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393700" y="1987011"/>
            <a:ext cx="5702300" cy="450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Fabric capacity backed workspace (trial capacities work well for this)</a:t>
            </a:r>
            <a:br>
              <a:rPr lang="en-US" sz="2800" dirty="0"/>
            </a:br>
            <a:endParaRPr lang="en-US" sz="28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Streaming data source </a:t>
            </a:r>
            <a:br>
              <a:rPr lang="en-US" sz="2800" dirty="0"/>
            </a:br>
            <a:endParaRPr lang="en-US" sz="28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A working relationship with time — no time travel experience required</a:t>
            </a:r>
          </a:p>
        </p:txBody>
      </p:sp>
      <p:pic>
        <p:nvPicPr>
          <p:cNvPr id="8" name="Picture 7" descr="A space shuttle taking off from a city&#10;&#10;Description automatically generated">
            <a:extLst>
              <a:ext uri="{FF2B5EF4-FFF2-40B4-BE49-F238E27FC236}">
                <a16:creationId xmlns:a16="http://schemas.microsoft.com/office/drawing/2014/main" id="{FDB8F6A6-6858-23C7-E334-1E7E1D67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4" y="1987011"/>
            <a:ext cx="4623790" cy="4623790"/>
          </a:xfrm>
          <a:prstGeom prst="rect">
            <a:avLst/>
          </a:prstGeom>
        </p:spPr>
      </p:pic>
      <p:pic>
        <p:nvPicPr>
          <p:cNvPr id="4" name="Graphic 3" descr="Clipboard Partially Checked with solid fill">
            <a:extLst>
              <a:ext uri="{FF2B5EF4-FFF2-40B4-BE49-F238E27FC236}">
                <a16:creationId xmlns:a16="http://schemas.microsoft.com/office/drawing/2014/main" id="{920C2EA5-CAE6-78DB-FE66-A6D623628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9599" y="537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</a:t>
            </a:r>
            <a:r>
              <a:rPr lang="en-US" sz="4000" dirty="0"/>
              <a:t>Time Demo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25D58F-03A5-B81A-ABA2-E56D30232ACC}"/>
              </a:ext>
            </a:extLst>
          </p:cNvPr>
          <p:cNvSpPr/>
          <p:nvPr/>
        </p:nvSpPr>
        <p:spPr>
          <a:xfrm>
            <a:off x="4875689" y="2010933"/>
            <a:ext cx="7220829" cy="4707367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8569491A-7FCD-3260-8760-4EA391AE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10" y="3592888"/>
            <a:ext cx="1371600" cy="13716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4024BD66-5B9C-A8FF-C3BB-BA77C4DD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39" y="3588555"/>
            <a:ext cx="1371600" cy="1371600"/>
          </a:xfrm>
          <a:prstGeom prst="rect">
            <a:avLst/>
          </a:prstGeom>
        </p:spPr>
      </p:pic>
      <p:pic>
        <p:nvPicPr>
          <p:cNvPr id="10" name="Picture 9" descr="A white and pink logo&#10;&#10;AI-generated content may be incorrect.">
            <a:extLst>
              <a:ext uri="{FF2B5EF4-FFF2-40B4-BE49-F238E27FC236}">
                <a16:creationId xmlns:a16="http://schemas.microsoft.com/office/drawing/2014/main" id="{834D38DF-4F95-7967-85B2-AC9F0528F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89" y="2751735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FA0F3E-4153-5B33-B118-E43BE527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011" y="2868989"/>
            <a:ext cx="1369660" cy="1132284"/>
          </a:xfrm>
          <a:prstGeom prst="rect">
            <a:avLst/>
          </a:prstGeom>
        </p:spPr>
      </p:pic>
      <p:pic>
        <p:nvPicPr>
          <p:cNvPr id="14" name="Picture 13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7C247180-5D72-7AB0-0B4B-A17D449AB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" y="3344230"/>
            <a:ext cx="1561084" cy="15610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BB13313-247B-4CBE-1DD2-1983F30D7312}"/>
              </a:ext>
            </a:extLst>
          </p:cNvPr>
          <p:cNvSpPr txBox="1">
            <a:spLocks/>
          </p:cNvSpPr>
          <p:nvPr/>
        </p:nvSpPr>
        <p:spPr>
          <a:xfrm>
            <a:off x="95482" y="2010933"/>
            <a:ext cx="2565036" cy="5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ISS REST APIs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293FC-CD9B-F40D-7910-8890EFEF2706}"/>
              </a:ext>
            </a:extLst>
          </p:cNvPr>
          <p:cNvSpPr txBox="1">
            <a:spLocks/>
          </p:cNvSpPr>
          <p:nvPr/>
        </p:nvSpPr>
        <p:spPr>
          <a:xfrm>
            <a:off x="2865924" y="2010933"/>
            <a:ext cx="1966229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Logic Apps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93DD35-D574-A64C-7B9A-0A2FD68F6095}"/>
              </a:ext>
            </a:extLst>
          </p:cNvPr>
          <p:cNvSpPr txBox="1">
            <a:spLocks/>
          </p:cNvSpPr>
          <p:nvPr/>
        </p:nvSpPr>
        <p:spPr>
          <a:xfrm>
            <a:off x="7694393" y="2010933"/>
            <a:ext cx="2203721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Event House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6C504A-25AF-6438-C263-39F389F79BF8}"/>
              </a:ext>
            </a:extLst>
          </p:cNvPr>
          <p:cNvSpPr txBox="1">
            <a:spLocks/>
          </p:cNvSpPr>
          <p:nvPr/>
        </p:nvSpPr>
        <p:spPr>
          <a:xfrm>
            <a:off x="5081095" y="2010933"/>
            <a:ext cx="2364356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Event Streams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241ED5-45F1-E664-33AA-C242583067D5}"/>
              </a:ext>
            </a:extLst>
          </p:cNvPr>
          <p:cNvSpPr txBox="1">
            <a:spLocks/>
          </p:cNvSpPr>
          <p:nvPr/>
        </p:nvSpPr>
        <p:spPr>
          <a:xfrm>
            <a:off x="10147057" y="2010933"/>
            <a:ext cx="1694682" cy="532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Power BI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481F73-4865-2210-6E2E-0D3E7D1C4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1" y="4714596"/>
            <a:ext cx="1369660" cy="1132284"/>
          </a:xfrm>
          <a:prstGeom prst="rect">
            <a:avLst/>
          </a:prstGeom>
        </p:spPr>
      </p:pic>
      <p:pic>
        <p:nvPicPr>
          <p:cNvPr id="22" name="Picture 21" descr="A white and pink logo&#10;&#10;AI-generated content may be incorrect.">
            <a:extLst>
              <a:ext uri="{FF2B5EF4-FFF2-40B4-BE49-F238E27FC236}">
                <a16:creationId xmlns:a16="http://schemas.microsoft.com/office/drawing/2014/main" id="{923640C7-F326-EBC0-D11B-F58A7AB45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79" y="4600498"/>
            <a:ext cx="1371600" cy="1371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F231C8-8B32-5040-2DD2-AADCC0AAFA0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195989" y="4124772"/>
            <a:ext cx="1004122" cy="1155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995D71-D972-E38B-39CA-EF0F29F55835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31671" y="3435131"/>
            <a:ext cx="935018" cy="2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E662DD-EA03-50FE-DA74-4703925C729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569771" y="5280738"/>
            <a:ext cx="940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48FCF4-EC04-3D16-36F7-AF7C41D1066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38289" y="3437535"/>
            <a:ext cx="1201850" cy="836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023553-EA58-75C6-D9ED-1607C474B220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6881879" y="4274355"/>
            <a:ext cx="1158260" cy="1011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302799-B930-D734-DE0E-34B1F6367A8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9411739" y="4274355"/>
            <a:ext cx="929871" cy="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8A8D1C-10B2-25C4-C825-5E3D1E2D6665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2195989" y="3435131"/>
            <a:ext cx="966022" cy="689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and blue logo&#10;&#10;AI-generated content may be incorrect.">
            <a:extLst>
              <a:ext uri="{FF2B5EF4-FFF2-40B4-BE49-F238E27FC236}">
                <a16:creationId xmlns:a16="http://schemas.microsoft.com/office/drawing/2014/main" id="{328A070E-6093-4DCB-19DF-48F0EEB7F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46" y="5846880"/>
            <a:ext cx="734210" cy="734210"/>
          </a:xfrm>
          <a:prstGeom prst="rect">
            <a:avLst/>
          </a:prstGeom>
        </p:spPr>
      </p:pic>
      <p:pic>
        <p:nvPicPr>
          <p:cNvPr id="3" name="Graphic 2" descr="Architecture with solid fill">
            <a:extLst>
              <a:ext uri="{FF2B5EF4-FFF2-40B4-BE49-F238E27FC236}">
                <a16:creationId xmlns:a16="http://schemas.microsoft.com/office/drawing/2014/main" id="{5F3CBA97-4D75-CEEB-6D2F-8CDDCFF2B6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9599" y="537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mo meme">
            <a:extLst>
              <a:ext uri="{FF2B5EF4-FFF2-40B4-BE49-F238E27FC236}">
                <a16:creationId xmlns:a16="http://schemas.microsoft.com/office/drawing/2014/main" id="{D1333F77-2543-BD41-296C-99FE42DC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2" y="386862"/>
            <a:ext cx="8560415" cy="58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A2BB1-DDDE-4818-A390-A271BEF24FCE}"/>
              </a:ext>
            </a:extLst>
          </p:cNvPr>
          <p:cNvSpPr txBox="1"/>
          <p:nvPr/>
        </p:nvSpPr>
        <p:spPr>
          <a:xfrm>
            <a:off x="7070144" y="1972833"/>
            <a:ext cx="4588456" cy="440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This step is easier than you think! All you need to do is come up with a fun name.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We will not be creating any tables at this stage as those will be added from the Event Streams.</a:t>
            </a:r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364F5EB4-49D5-EF55-A629-19EE1F70C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8" y="240323"/>
            <a:ext cx="1371600" cy="1371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0982FA8-A3B5-4F03-9E29-35A5C50BDB9D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43517EB8-CEF0-F7BE-DE65-14026006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30" name="Picture 29" descr="A blue and white logo&#10;&#10;AI-generated content may be incorrect.">
            <a:extLst>
              <a:ext uri="{FF2B5EF4-FFF2-40B4-BE49-F238E27FC236}">
                <a16:creationId xmlns:a16="http://schemas.microsoft.com/office/drawing/2014/main" id="{EF028D6A-69E8-5A16-BE53-FAE55A259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31" name="Picture 30" descr="A white and pink logo&#10;&#10;AI-generated content may be incorrect.">
            <a:extLst>
              <a:ext uri="{FF2B5EF4-FFF2-40B4-BE49-F238E27FC236}">
                <a16:creationId xmlns:a16="http://schemas.microsoft.com/office/drawing/2014/main" id="{7ED17FCF-308A-E9B8-78BF-8FAA8059D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B554EA-B2E8-17E3-B192-6846AE241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33" name="Picture 32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0E1A9432-75A3-F3F6-9BEE-15705FA17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62D2E5-B384-FC94-03C6-8519AB0A3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40" name="Picture 39" descr="A white and pink logo&#10;&#10;AI-generated content may be incorrect.">
            <a:extLst>
              <a:ext uri="{FF2B5EF4-FFF2-40B4-BE49-F238E27FC236}">
                <a16:creationId xmlns:a16="http://schemas.microsoft.com/office/drawing/2014/main" id="{18074FB3-D903-2ABC-FA15-68310A412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40DC31-26E2-610A-D9C1-12E2941D8D8E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3B0C2F-4006-3D95-CF50-BA82E8210A0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4EF642-EA0A-0034-7FBE-1DB44467230F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A83E1C-1D6D-44BE-9DDD-1DE356FE1636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7D94F3-4A15-CA0B-2282-2FAF984783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729ACE-B931-458F-B930-5F2770694BD4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E7FCDC-A169-C817-BC61-97CFADBA18D5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green and blue logo&#10;&#10;AI-generated content may be incorrect.">
            <a:extLst>
              <a:ext uri="{FF2B5EF4-FFF2-40B4-BE49-F238E27FC236}">
                <a16:creationId xmlns:a16="http://schemas.microsoft.com/office/drawing/2014/main" id="{78C4B802-3D1B-7DB7-99EE-764FCD38B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6934200" y="2335412"/>
            <a:ext cx="4788458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We have two sources of data (astronauts and ISS location).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2400" dirty="0"/>
            </a:br>
            <a:r>
              <a:rPr lang="en-US" sz="2400" dirty="0"/>
              <a:t>So, we need two Event Streams to capture that data.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source will be a custom app. Hold off on making the destination until after we make the Logic Apps.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17A435-B122-3F57-F67E-9C2293F5B655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0390045D-025F-552C-4E82-EAB4DF83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8BA4990C-CF6E-3353-E320-92343B3E9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7" name="Picture 6" descr="A white and pink logo&#10;&#10;AI-generated content may be incorrect.">
            <a:extLst>
              <a:ext uri="{FF2B5EF4-FFF2-40B4-BE49-F238E27FC236}">
                <a16:creationId xmlns:a16="http://schemas.microsoft.com/office/drawing/2014/main" id="{CC09E041-D484-081F-8A08-1B931C0A0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076EB-3E8D-7C75-CFC5-D772EB5D3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12" name="Picture 11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37A81FB7-DEA3-D5EC-76E5-E5EF8EF03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05E5E-2680-AD57-1977-636DBFC25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14" name="Picture 13" descr="A white and pink logo&#10;&#10;AI-generated content may be incorrect.">
            <a:extLst>
              <a:ext uri="{FF2B5EF4-FFF2-40B4-BE49-F238E27FC236}">
                <a16:creationId xmlns:a16="http://schemas.microsoft.com/office/drawing/2014/main" id="{29B061E3-ACC6-640A-999B-486C44F06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076386-ED29-34EE-A18A-A76C820FFD3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A85E3-B29F-EAA7-814B-3DF23EE69C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932474-5042-14FB-0B22-A9ED5692D8A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A228A5-7113-8B6C-0779-1168FD5E0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DA6D7D-E25F-C980-9FA3-B672024DDEA7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1CEAF-0DC7-0A90-8FA2-54207D6DD98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14E972-C64E-C239-7DFE-670DD26571E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logo&#10;&#10;AI-generated content may be incorrect.">
            <a:extLst>
              <a:ext uri="{FF2B5EF4-FFF2-40B4-BE49-F238E27FC236}">
                <a16:creationId xmlns:a16="http://schemas.microsoft.com/office/drawing/2014/main" id="{B487CB0B-B3E3-62AB-AAD5-96071AB10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4" name="Picture 23" descr="A white and pink logo&#10;&#10;AI-generated content may be incorrect.">
            <a:extLst>
              <a:ext uri="{FF2B5EF4-FFF2-40B4-BE49-F238E27FC236}">
                <a16:creationId xmlns:a16="http://schemas.microsoft.com/office/drawing/2014/main" id="{7FE907B9-95F0-7B4D-619B-7889F145F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1" y="268895"/>
            <a:ext cx="1179938" cy="11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Logic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7137883" y="230459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Navigate to Azure Portal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Create 2 Logic Apps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Don’t forget to add the body of the HTTP response to the Send Event action</a:t>
            </a:r>
            <a:br>
              <a:rPr lang="en-US" sz="2400" dirty="0"/>
            </a:b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Must be a consumption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3B01B-5163-CB23-47C9-BAC0D02395F0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01E623C7-F24D-7E6A-5D11-1DAF37DE4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6601282D-AEC7-AC68-60DF-7E192918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9" name="Picture 8" descr="A white and pink logo&#10;&#10;AI-generated content may be incorrect.">
            <a:extLst>
              <a:ext uri="{FF2B5EF4-FFF2-40B4-BE49-F238E27FC236}">
                <a16:creationId xmlns:a16="http://schemas.microsoft.com/office/drawing/2014/main" id="{66FDBA7C-2181-F9DE-3B0C-41CBA20C2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EFAD3-1795-0929-00AD-D32BC7C2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1" name="Picture 10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EDD55FFC-F436-B7AE-107F-9E8F1DE52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CCDB3-1893-7D9E-17E4-96C2E1DC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3" name="Picture 12" descr="A white and pink logo&#10;&#10;AI-generated content may be incorrect.">
            <a:extLst>
              <a:ext uri="{FF2B5EF4-FFF2-40B4-BE49-F238E27FC236}">
                <a16:creationId xmlns:a16="http://schemas.microsoft.com/office/drawing/2014/main" id="{B14DB88B-93FD-BF22-7D74-5F0CD0DCA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0EF96F-DD93-7F26-209F-3006E6A195B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55B724-E81D-B2B6-8A61-E2944EAE01C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7619E7-D0C2-206B-A4F9-21EAC8E69D3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1809A-52B0-C5D2-774E-462A62FC042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56299A-316D-C9A0-F085-C1E90349ED0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930C2E-9194-B368-6192-026876C5506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BF9AD1-2833-0642-5E2C-A3BCCC0F5DC9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een and blue logo&#10;&#10;AI-generated content may be incorrect.">
            <a:extLst>
              <a:ext uri="{FF2B5EF4-FFF2-40B4-BE49-F238E27FC236}">
                <a16:creationId xmlns:a16="http://schemas.microsoft.com/office/drawing/2014/main" id="{F7AF0C50-3125-ACFE-A798-44E463E0A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79F1DD-4EF5-238F-563F-FE97E14B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96" y="455107"/>
            <a:ext cx="1369660" cy="11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Finish Event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7004003" y="2430432"/>
            <a:ext cx="4977619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Go back to the event streams and connect them to the KQL database.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This will create the tables we will use in Power BI.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62A57-5CA6-7D1D-A5D4-D1771EDE7305}"/>
              </a:ext>
            </a:extLst>
          </p:cNvPr>
          <p:cNvSpPr/>
          <p:nvPr/>
        </p:nvSpPr>
        <p:spPr>
          <a:xfrm>
            <a:off x="2736633" y="2441938"/>
            <a:ext cx="3956692" cy="2839530"/>
          </a:xfrm>
          <a:prstGeom prst="rect">
            <a:avLst/>
          </a:prstGeom>
          <a:solidFill>
            <a:srgbClr val="2A5010">
              <a:alpha val="2000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rectangular objects on a black background&#10;&#10;AI-generated content may be incorrect.">
            <a:extLst>
              <a:ext uri="{FF2B5EF4-FFF2-40B4-BE49-F238E27FC236}">
                <a16:creationId xmlns:a16="http://schemas.microsoft.com/office/drawing/2014/main" id="{E2639A2B-D48F-6AE7-002A-A4ACAEBD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10" y="3203666"/>
            <a:ext cx="731520" cy="73152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B73F548B-3D13-39D0-7A00-5A2444146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24" y="3204329"/>
            <a:ext cx="731520" cy="731520"/>
          </a:xfrm>
          <a:prstGeom prst="rect">
            <a:avLst/>
          </a:prstGeom>
        </p:spPr>
      </p:pic>
      <p:pic>
        <p:nvPicPr>
          <p:cNvPr id="9" name="Picture 8" descr="A white and pink logo&#10;&#10;AI-generated content may be incorrect.">
            <a:extLst>
              <a:ext uri="{FF2B5EF4-FFF2-40B4-BE49-F238E27FC236}">
                <a16:creationId xmlns:a16="http://schemas.microsoft.com/office/drawing/2014/main" id="{6703AF91-5A6E-8202-8E83-DD099669B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2752571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A3EF3B-49B0-3A99-6D4C-82FDE85A7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44" y="2752571"/>
            <a:ext cx="884879" cy="731520"/>
          </a:xfrm>
          <a:prstGeom prst="rect">
            <a:avLst/>
          </a:prstGeom>
        </p:spPr>
      </p:pic>
      <p:pic>
        <p:nvPicPr>
          <p:cNvPr id="12" name="Picture 11" descr="A satellite in space with stars&#10;&#10;AI-generated content may be incorrect.">
            <a:extLst>
              <a:ext uri="{FF2B5EF4-FFF2-40B4-BE49-F238E27FC236}">
                <a16:creationId xmlns:a16="http://schemas.microsoft.com/office/drawing/2014/main" id="{162FF796-8D23-7313-EB2A-C7ECB10FB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" y="3258757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F9F1E-7593-A957-D821-068ECF2A0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917" y="3849684"/>
            <a:ext cx="884879" cy="731520"/>
          </a:xfrm>
          <a:prstGeom prst="rect">
            <a:avLst/>
          </a:prstGeom>
        </p:spPr>
      </p:pic>
      <p:pic>
        <p:nvPicPr>
          <p:cNvPr id="14" name="Picture 13" descr="A white and pink logo&#10;&#10;AI-generated content may be incorrect.">
            <a:extLst>
              <a:ext uri="{FF2B5EF4-FFF2-40B4-BE49-F238E27FC236}">
                <a16:creationId xmlns:a16="http://schemas.microsoft.com/office/drawing/2014/main" id="{D6ADD242-7F96-3309-A97C-7865869C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5" y="3849684"/>
            <a:ext cx="731520" cy="731520"/>
          </a:xfrm>
          <a:prstGeom prst="rect">
            <a:avLst/>
          </a:prstGeom>
          <a:effectLst>
            <a:glow rad="152400">
              <a:srgbClr val="00CC99">
                <a:alpha val="60000"/>
              </a:srgb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F3E33A-45E3-9BD6-F751-5AE12D5DD3A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87784" y="3624517"/>
            <a:ext cx="809133" cy="59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4CEFD-0384-F47F-66A8-A9CC17D15296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73923" y="3118331"/>
            <a:ext cx="4269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DA2E54-E078-2556-64BC-22C9613D846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81796" y="4215444"/>
            <a:ext cx="419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B06650-70EF-A692-6A92-BC1CE2ED572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632435" y="3118331"/>
            <a:ext cx="666589" cy="451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39F46C-0444-A68E-F681-7B21D05F4E3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3632435" y="3570089"/>
            <a:ext cx="666589" cy="64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1286D1-A8F5-E811-5BBB-6B34A52D84E1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030544" y="3569426"/>
            <a:ext cx="588666" cy="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D564F0-F48E-6F38-F699-F90DB05C02B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87784" y="3118331"/>
            <a:ext cx="801260" cy="50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logo&#10;&#10;AI-generated content may be incorrect.">
            <a:extLst>
              <a:ext uri="{FF2B5EF4-FFF2-40B4-BE49-F238E27FC236}">
                <a16:creationId xmlns:a16="http://schemas.microsoft.com/office/drawing/2014/main" id="{5F9BF35C-2DDF-77D9-19F8-E33F63D8A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4" y="4463997"/>
            <a:ext cx="731520" cy="731520"/>
          </a:xfrm>
          <a:prstGeom prst="rect">
            <a:avLst/>
          </a:prstGeom>
        </p:spPr>
      </p:pic>
      <p:pic>
        <p:nvPicPr>
          <p:cNvPr id="23" name="Picture 22" descr="A white and pink logo&#10;&#10;AI-generated content may be incorrect.">
            <a:extLst>
              <a:ext uri="{FF2B5EF4-FFF2-40B4-BE49-F238E27FC236}">
                <a16:creationId xmlns:a16="http://schemas.microsoft.com/office/drawing/2014/main" id="{9C5A5AA1-D3D4-F061-4E51-891B79609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1" y="268895"/>
            <a:ext cx="1179938" cy="11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ssibl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 Theme" id="{10875AD4-5CAD-4872-B4F2-FE61D414DF08}" vid="{29D82CBB-C483-4E97-ACEB-BAAA2D7D2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 Theme</Template>
  <TotalTime>18441</TotalTime>
  <Words>727</Words>
  <Application>Microsoft Office PowerPoint</Application>
  <PresentationFormat>Widescreen</PresentationFormat>
  <Paragraphs>102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Inter UI</vt:lpstr>
      <vt:lpstr>OpenDyslexic</vt:lpstr>
      <vt:lpstr>OpenDyslexicAlta</vt:lpstr>
      <vt:lpstr>Space Grotesk</vt:lpstr>
      <vt:lpstr>Space Grotesk Light</vt:lpstr>
      <vt:lpstr>Space Grotesk Medium</vt:lpstr>
      <vt:lpstr>Accessible Theme</vt:lpstr>
      <vt:lpstr>Exploring Real-Time Horizons with Microsoft Fabric</vt:lpstr>
      <vt:lpstr>About Me ~ Kristyna Ferris</vt:lpstr>
      <vt:lpstr>Prerequisites</vt:lpstr>
      <vt:lpstr>Real-Time Demo Architecture</vt:lpstr>
      <vt:lpstr>PowerPoint Presentation</vt:lpstr>
      <vt:lpstr>Create Event House</vt:lpstr>
      <vt:lpstr>Create Event Streams</vt:lpstr>
      <vt:lpstr>Create Logic Apps</vt:lpstr>
      <vt:lpstr>Finish Event Streams</vt:lpstr>
      <vt:lpstr>Surveying the Data</vt:lpstr>
      <vt:lpstr>Create Power BI Report</vt:lpstr>
      <vt:lpstr>Real-Time Demo Architecture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6</cp:revision>
  <dcterms:created xsi:type="dcterms:W3CDTF">2022-08-06T02:37:56Z</dcterms:created>
  <dcterms:modified xsi:type="dcterms:W3CDTF">2025-09-10T21:16:28Z</dcterms:modified>
</cp:coreProperties>
</file>